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0" r:id="rId3"/>
    <p:sldId id="261" r:id="rId4"/>
    <p:sldId id="262" r:id="rId5"/>
    <p:sldId id="263" r:id="rId6"/>
    <p:sldId id="275" r:id="rId7"/>
    <p:sldId id="274" r:id="rId8"/>
    <p:sldId id="271" r:id="rId9"/>
    <p:sldId id="272" r:id="rId10"/>
    <p:sldId id="264" r:id="rId11"/>
    <p:sldId id="266" r:id="rId12"/>
    <p:sldId id="267" r:id="rId13"/>
    <p:sldId id="268" r:id="rId14"/>
    <p:sldId id="270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61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Vppoa9RVjPY" TargetMode="External"/><Relationship Id="rId2" Type="http://schemas.openxmlformats.org/officeDocument/2006/relationships/video" Target="https://www.youtube.com/embed/vpRpIacu4OA" TargetMode="External"/><Relationship Id="rId1" Type="http://schemas.openxmlformats.org/officeDocument/2006/relationships/video" Target="https://www.youtube.com/embed/sraV1XlPZ4E" TargetMode="Externa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6XEu7OFdUco" TargetMode="External"/><Relationship Id="rId1" Type="http://schemas.openxmlformats.org/officeDocument/2006/relationships/video" Target="https://www.youtube.com/embed/st9MDNri96w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dAcjhsYnQ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h1yWWFWr6Y0" TargetMode="External"/><Relationship Id="rId1" Type="http://schemas.openxmlformats.org/officeDocument/2006/relationships/video" Target="https://www.youtube.com/embed/G2Mhh-jIRqE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4251955"/>
            <a:ext cx="9144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김민규</a:t>
            </a:r>
            <a:endParaRPr kumimoji="0" lang="en-US" altLang="ko-KR" sz="1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0" y="3718282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Screen Golf Project</a:t>
            </a:r>
          </a:p>
        </p:txBody>
      </p:sp>
    </p:spTree>
    <p:extLst>
      <p:ext uri="{BB962C8B-B14F-4D97-AF65-F5344CB8AC3E}">
        <p14:creationId xmlns:p14="http://schemas.microsoft.com/office/powerpoint/2010/main" val="7396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트레이닝 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옵션 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 제어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7614"/>
            <a:ext cx="3144491" cy="17674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347614"/>
            <a:ext cx="3102606" cy="17674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347614"/>
            <a:ext cx="1790731" cy="3438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282052"/>
            <a:ext cx="1038225" cy="5048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33723" y="919979"/>
            <a:ext cx="1236067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353775" y="919585"/>
            <a:ext cx="1234800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26229" y="919585"/>
            <a:ext cx="1234800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옵션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79512" y="3795886"/>
            <a:ext cx="1236067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타이머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443024" y="3322524"/>
            <a:ext cx="295232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메뉴와 옵션은 </a:t>
            </a:r>
            <a:r>
              <a:rPr lang="en-US" altLang="ko-KR" sz="1000" dirty="0" smtClean="0"/>
              <a:t>Xml</a:t>
            </a:r>
            <a:r>
              <a:rPr lang="ko-KR" altLang="en-US" sz="1000" dirty="0" smtClean="0"/>
              <a:t>으로부터 </a:t>
            </a:r>
            <a:r>
              <a:rPr lang="en-US" altLang="ko-KR" sz="1000" dirty="0" smtClean="0"/>
              <a:t>R/W </a:t>
            </a:r>
            <a:r>
              <a:rPr lang="ko-KR" altLang="en-US" sz="1000" dirty="0" smtClean="0"/>
              <a:t>제어했습니다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17" name="직사각형 16"/>
          <p:cNvSpPr/>
          <p:nvPr/>
        </p:nvSpPr>
        <p:spPr>
          <a:xfrm>
            <a:off x="1475656" y="4274629"/>
            <a:ext cx="295232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게임 시간을 제어했습니다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333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통계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843558"/>
            <a:ext cx="5688632" cy="318096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67744" y="4227934"/>
            <a:ext cx="4608512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샷 데이터를 클럽 별로 편차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평균 등을 계산해서표시한 목록입니다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703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레슨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WebView</a:t>
            </a:r>
            <a:r>
              <a:rPr lang="en-US" altLang="ko-KR" dirty="0" smtClean="0"/>
              <a:t>)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14" y="884466"/>
            <a:ext cx="6151571" cy="28765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15715" y="4189430"/>
            <a:ext cx="511256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유료 </a:t>
            </a:r>
            <a:r>
              <a:rPr lang="ko-KR" altLang="en-US" sz="1000" dirty="0" err="1" smtClean="0"/>
              <a:t>에셋</a:t>
            </a:r>
            <a:r>
              <a:rPr lang="ko-KR" altLang="en-US" sz="1000" dirty="0" smtClean="0"/>
              <a:t> </a:t>
            </a:r>
            <a:r>
              <a:rPr lang="en-US" altLang="ko-KR" sz="1000" dirty="0" err="1" smtClean="0"/>
              <a:t>WebView</a:t>
            </a:r>
            <a:r>
              <a:rPr lang="ko-KR" altLang="en-US" sz="1000" dirty="0" smtClean="0"/>
              <a:t>를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이용해서 </a:t>
            </a:r>
            <a:r>
              <a:rPr lang="en-US" altLang="ko-KR" sz="1000" dirty="0" smtClean="0"/>
              <a:t>Web Site</a:t>
            </a:r>
            <a:r>
              <a:rPr lang="ko-KR" altLang="en-US" sz="1000" dirty="0" smtClean="0"/>
              <a:t>를 제어했습니다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57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38619" y="2110085"/>
            <a:ext cx="3866764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감사합니다</a:t>
            </a:r>
            <a:r>
              <a:rPr lang="en-US" altLang="ko-K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</a:t>
            </a:r>
            <a:endParaRPr lang="en-US" altLang="ko-KR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5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1990056" y="884467"/>
            <a:ext cx="6912768" cy="377551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프로젝트 소개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기능 </a:t>
            </a:r>
            <a:r>
              <a:rPr lang="en-US" altLang="ko-KR" dirty="0" smtClean="0"/>
              <a:t>1 – </a:t>
            </a:r>
            <a:r>
              <a:rPr lang="ko-KR" altLang="en-US" dirty="0" smtClean="0"/>
              <a:t>카메라 연출 </a:t>
            </a:r>
            <a:endParaRPr lang="en-US" altLang="ko-KR" dirty="0" smtClean="0"/>
          </a:p>
          <a:p>
            <a:pPr marL="1428750" lvl="2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기본 카메라 연출 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일반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굿 샷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퍼팅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pPr marL="1428750" lvl="2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특별 카메라 연출 </a:t>
            </a:r>
            <a:r>
              <a:rPr lang="en-US" altLang="ko-KR" sz="1000" dirty="0" smtClean="0">
                <a:solidFill>
                  <a:schemeClr val="bg1"/>
                </a:solidFill>
              </a:rPr>
              <a:t>(Aim </a:t>
            </a:r>
            <a:r>
              <a:rPr lang="ko-KR" altLang="en-US" sz="1000" dirty="0" smtClean="0">
                <a:solidFill>
                  <a:schemeClr val="bg1"/>
                </a:solidFill>
              </a:rPr>
              <a:t>제어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세컨샷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프리뷰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기능 </a:t>
            </a:r>
            <a:r>
              <a:rPr lang="en-US" altLang="ko-KR" dirty="0" smtClean="0"/>
              <a:t>2 - </a:t>
            </a:r>
            <a:r>
              <a:rPr lang="ko-KR" altLang="en-US" dirty="0" smtClean="0"/>
              <a:t>센서 </a:t>
            </a:r>
            <a:r>
              <a:rPr lang="ko-KR" altLang="en-US" dirty="0"/>
              <a:t>데이터 </a:t>
            </a:r>
            <a:r>
              <a:rPr lang="en-US" altLang="ko-KR" dirty="0" smtClean="0"/>
              <a:t>Tool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기능 </a:t>
            </a:r>
            <a:r>
              <a:rPr lang="en-US" altLang="ko-KR" dirty="0" smtClean="0"/>
              <a:t>3 – </a:t>
            </a:r>
            <a:r>
              <a:rPr lang="ko-KR" altLang="en-US" dirty="0"/>
              <a:t>트레이닝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 제어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기능 </a:t>
            </a:r>
            <a:r>
              <a:rPr lang="en-US" altLang="ko-KR" dirty="0" smtClean="0"/>
              <a:t>4 – </a:t>
            </a:r>
            <a:r>
              <a:rPr lang="ko-KR" altLang="en-US" dirty="0"/>
              <a:t>통계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smtClean="0"/>
              <a:t>기능 </a:t>
            </a:r>
            <a:r>
              <a:rPr lang="en-US" altLang="ko-KR" dirty="0" smtClean="0"/>
              <a:t>5 -</a:t>
            </a:r>
            <a:r>
              <a:rPr lang="ko-KR" altLang="en-US" dirty="0"/>
              <a:t> </a:t>
            </a:r>
            <a:r>
              <a:rPr lang="ko-KR" altLang="en-US" dirty="0" smtClean="0"/>
              <a:t>레슨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WebView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C00000"/>
                </a:solidFill>
              </a:rPr>
              <a:t>※ 100% </a:t>
            </a:r>
            <a:r>
              <a:rPr lang="ko-KR" altLang="en-US" b="1" dirty="0" smtClean="0">
                <a:solidFill>
                  <a:srgbClr val="C00000"/>
                </a:solidFill>
              </a:rPr>
              <a:t>제가 구현한 기능만 기술하였습니다</a:t>
            </a:r>
            <a:r>
              <a:rPr lang="en-US" altLang="ko-KR" b="1" dirty="0" smtClean="0">
                <a:solidFill>
                  <a:srgbClr val="C00000"/>
                </a:solidFill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5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987574"/>
            <a:ext cx="8496944" cy="460648"/>
          </a:xfrm>
        </p:spPr>
        <p:txBody>
          <a:bodyPr/>
          <a:lstStyle/>
          <a:p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과거 </a:t>
            </a:r>
            <a:r>
              <a:rPr lang="en-US" altLang="ko-KR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DirectX</a:t>
            </a:r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로 만들어진 스크린 골프 프로젝트를 </a:t>
            </a:r>
            <a:r>
              <a:rPr lang="ko-KR" altLang="en-US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유니티</a:t>
            </a:r>
            <a:r>
              <a:rPr lang="ko-KR" altLang="en-US" b="1" dirty="0" err="1" smtClean="0">
                <a:latin typeface="Arial" pitchFamily="34" charset="0"/>
                <a:cs typeface="Arial" pitchFamily="34" charset="0"/>
              </a:rPr>
              <a:t>로</a:t>
            </a:r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 만들기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!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소개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" y="1779662"/>
            <a:ext cx="3574449" cy="2654591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874956" y="2715766"/>
            <a:ext cx="913068" cy="1008112"/>
          </a:xfrm>
          <a:prstGeom prst="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90" y="1779661"/>
            <a:ext cx="4107371" cy="265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4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323" y="822426"/>
            <a:ext cx="8496944" cy="460648"/>
          </a:xfrm>
        </p:spPr>
        <p:txBody>
          <a:bodyPr/>
          <a:lstStyle/>
          <a:p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기본 카메라 연출 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b="1" dirty="0" err="1" smtClean="0">
                <a:latin typeface="Arial" pitchFamily="34" charset="0"/>
                <a:cs typeface="Arial" pitchFamily="34" charset="0"/>
              </a:rPr>
              <a:t>Cinemachine</a:t>
            </a:r>
            <a:r>
              <a:rPr lang="en-US" altLang="ko-KR" b="1" dirty="0" smtClean="0">
                <a:latin typeface="Arial" pitchFamily="34" charset="0"/>
                <a:cs typeface="Arial" pitchFamily="34" charset="0"/>
              </a:rPr>
              <a:t> Camera Ver.2.6.0)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카메라 연출</a:t>
            </a:r>
            <a:endParaRPr 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349627" y="1261495"/>
            <a:ext cx="2304256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일반 샷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81103" y="4436554"/>
            <a:ext cx="295232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라운딩</a:t>
            </a:r>
            <a:r>
              <a:rPr lang="ko-KR" altLang="en-US" sz="1000" dirty="0" smtClean="0"/>
              <a:t> 모드 일반 샷 입니다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83627" y="4436554"/>
            <a:ext cx="295232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트레이닝 모드 일반 샷 입니다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12" name="일반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79" y="1808462"/>
            <a:ext cx="4489200" cy="2512706"/>
          </a:xfrm>
          <a:prstGeom prst="rect">
            <a:avLst/>
          </a:prstGeom>
        </p:spPr>
      </p:pic>
      <p:pic>
        <p:nvPicPr>
          <p:cNvPr id="7" name="Shot Train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7409" y="1808462"/>
            <a:ext cx="4489202" cy="251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일반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9" y="1808462"/>
            <a:ext cx="4489200" cy="251270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35696" y="195486"/>
            <a:ext cx="5112568" cy="792088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동영상 삽입 진행중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16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590" y="1707654"/>
            <a:ext cx="2304256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퍼팅</a:t>
            </a:r>
            <a:endParaRPr lang="ko-KR" altLang="en-US" dirty="0"/>
          </a:p>
        </p:txBody>
      </p:sp>
      <p:pic>
        <p:nvPicPr>
          <p:cNvPr id="6" name="sraV1XlPZ4E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403" y="2697372"/>
            <a:ext cx="4499992" cy="2446128"/>
          </a:xfrm>
          <a:prstGeom prst="rect">
            <a:avLst/>
          </a:prstGeom>
        </p:spPr>
      </p:pic>
      <p:pic>
        <p:nvPicPr>
          <p:cNvPr id="7" name="vpRpIacu4OA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548913" y="2697372"/>
            <a:ext cx="4499993" cy="24461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46754" y="88323"/>
            <a:ext cx="2304256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굿 샷</a:t>
            </a:r>
            <a:endParaRPr lang="ko-KR" altLang="en-US" dirty="0"/>
          </a:p>
        </p:txBody>
      </p:sp>
      <p:pic>
        <p:nvPicPr>
          <p:cNvPr id="9" name="Vppoa9RVjPY"/>
          <p:cNvPicPr>
            <a:picLocks noRot="1" noChangeAspect="1"/>
          </p:cNvPicPr>
          <p:nvPr>
            <a:videoFile r:link="rId3"/>
          </p:nvPr>
        </p:nvPicPr>
        <p:blipFill>
          <a:blip r:embed="rId5"/>
          <a:stretch>
            <a:fillRect/>
          </a:stretch>
        </p:blipFill>
        <p:spPr>
          <a:xfrm>
            <a:off x="4543271" y="0"/>
            <a:ext cx="4499992" cy="253124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47664" y="483518"/>
            <a:ext cx="2952328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센서 데이터의 수치가 굿 샷의 기준을 넘었을 때</a:t>
            </a:r>
            <a:r>
              <a:rPr lang="en-US" altLang="ko-KR" sz="1000" dirty="0" smtClean="0"/>
              <a:t>,</a:t>
            </a:r>
          </a:p>
          <a:p>
            <a:r>
              <a:rPr lang="ko-KR" altLang="en-US" sz="1000" dirty="0" smtClean="0"/>
              <a:t>이 카메라 연출이 나타나게 구현되었습니다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※ </a:t>
            </a:r>
            <a:r>
              <a:rPr lang="ko-KR" altLang="en-US" sz="800" dirty="0" err="1" smtClean="0">
                <a:solidFill>
                  <a:srgbClr val="FF0000"/>
                </a:solidFill>
              </a:rPr>
              <a:t>굿샷은</a:t>
            </a:r>
            <a:r>
              <a:rPr lang="ko-KR" altLang="en-US" sz="800" dirty="0" smtClean="0">
                <a:solidFill>
                  <a:srgbClr val="FF0000"/>
                </a:solidFill>
              </a:rPr>
              <a:t> 개발 진행 중에 촬영한 영상입니다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800" dirty="0" smtClean="0">
                <a:solidFill>
                  <a:srgbClr val="FF0000"/>
                </a:solidFill>
              </a:rPr>
              <a:t>   </a:t>
            </a:r>
            <a:r>
              <a:rPr lang="ko-KR" altLang="en-US" sz="800" dirty="0" smtClean="0">
                <a:solidFill>
                  <a:srgbClr val="FF0000"/>
                </a:solidFill>
              </a:rPr>
              <a:t>참고 부탁드립니다</a:t>
            </a:r>
            <a:r>
              <a:rPr lang="en-US" altLang="ko-KR" sz="800" dirty="0" smtClean="0">
                <a:solidFill>
                  <a:srgbClr val="FF0000"/>
                </a:solidFill>
              </a:rPr>
              <a:t>.</a:t>
            </a:r>
            <a:r>
              <a:rPr lang="ko-KR" altLang="en-US" sz="800" dirty="0" smtClean="0">
                <a:solidFill>
                  <a:srgbClr val="FF0000"/>
                </a:solidFill>
              </a:rPr>
              <a:t>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590" y="2102849"/>
            <a:ext cx="295232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/>
              <a:t>퍼팅 카메라 연출입니다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5395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카메라 연출</a:t>
            </a:r>
            <a:endParaRPr lang="en-US" dirty="0"/>
          </a:p>
        </p:txBody>
      </p:sp>
      <p:pic>
        <p:nvPicPr>
          <p:cNvPr id="9" name="st9MDNri96w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000" y="1779662"/>
            <a:ext cx="4536000" cy="2551500"/>
          </a:xfrm>
          <a:prstGeom prst="rect">
            <a:avLst/>
          </a:prstGeom>
        </p:spPr>
      </p:pic>
      <p:pic>
        <p:nvPicPr>
          <p:cNvPr id="5" name="6XEu7OFdUco"/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4572000" y="1779662"/>
            <a:ext cx="4536000" cy="25515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7836" y="4515966"/>
            <a:ext cx="295232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카메라 </a:t>
            </a:r>
            <a:r>
              <a:rPr lang="en-US" altLang="ko-KR" sz="1000" dirty="0" smtClean="0"/>
              <a:t>Aim </a:t>
            </a:r>
            <a:r>
              <a:rPr lang="ko-KR" altLang="en-US" sz="1000" dirty="0" smtClean="0"/>
              <a:t>제어 입니다</a:t>
            </a:r>
            <a:r>
              <a:rPr lang="en-US" altLang="ko-KR" sz="1000" dirty="0"/>
              <a:t>. </a:t>
            </a:r>
            <a:r>
              <a:rPr lang="en-US" altLang="ko-KR" sz="1000" dirty="0" err="1" smtClean="0"/>
              <a:t>Newtonsoft</a:t>
            </a:r>
            <a:r>
              <a:rPr lang="en-US" altLang="ko-KR" sz="1000" dirty="0" smtClean="0"/>
              <a:t> </a:t>
            </a:r>
            <a:r>
              <a:rPr lang="en-US" altLang="ko-KR" sz="1000" dirty="0" err="1" smtClean="0"/>
              <a:t>json</a:t>
            </a:r>
            <a:r>
              <a:rPr lang="ko-KR" altLang="en-US" sz="1000" dirty="0" smtClean="0"/>
              <a:t>을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활용해서 </a:t>
            </a:r>
            <a:r>
              <a:rPr lang="en-US" altLang="ko-KR" sz="1000" dirty="0" smtClean="0"/>
              <a:t>xml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R/W </a:t>
            </a:r>
            <a:r>
              <a:rPr lang="ko-KR" altLang="en-US" sz="1000" dirty="0" smtClean="0"/>
              <a:t>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0" name="직사각형 9"/>
          <p:cNvSpPr/>
          <p:nvPr/>
        </p:nvSpPr>
        <p:spPr>
          <a:xfrm>
            <a:off x="5222267" y="4515966"/>
            <a:ext cx="295232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프론트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사이드에서 보는 연출입니다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151872" y="1376214"/>
            <a:ext cx="2304256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Aim </a:t>
            </a:r>
            <a:r>
              <a:rPr lang="ko-KR" altLang="en-US" dirty="0" smtClean="0"/>
              <a:t>제어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546303" y="1376214"/>
            <a:ext cx="2304256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세컨샷</a:t>
            </a:r>
            <a:endParaRPr lang="ko-KR" alt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361323" y="822426"/>
            <a:ext cx="8496944" cy="460648"/>
          </a:xfrm>
        </p:spPr>
        <p:txBody>
          <a:bodyPr/>
          <a:lstStyle/>
          <a:p>
            <a:r>
              <a:rPr lang="ko-KR" altLang="en-US" b="1" dirty="0" smtClean="0">
                <a:latin typeface="Arial" pitchFamily="34" charset="0"/>
                <a:cs typeface="Arial" pitchFamily="34" charset="0"/>
              </a:rPr>
              <a:t>특별 카메라 연출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7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카메라 연출</a:t>
            </a:r>
            <a:endParaRPr lang="en-US" dirty="0"/>
          </a:p>
        </p:txBody>
      </p:sp>
      <p:pic>
        <p:nvPicPr>
          <p:cNvPr id="8" name="4dAcjhsYnQ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41984" y="1667509"/>
            <a:ext cx="4572000" cy="2571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75856" y="1131590"/>
            <a:ext cx="2304256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프리뷰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67744" y="4443738"/>
            <a:ext cx="4320480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CC</a:t>
            </a:r>
            <a:r>
              <a:rPr lang="ko-KR" altLang="en-US" sz="1000" dirty="0" smtClean="0"/>
              <a:t>를 미리 보는 카메라 연출입니다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err="1" smtClean="0"/>
              <a:t>Itween</a:t>
            </a:r>
            <a:r>
              <a:rPr lang="ko-KR" altLang="en-US" sz="1000" dirty="0" smtClean="0"/>
              <a:t>을 활용해서 </a:t>
            </a:r>
            <a:r>
              <a:rPr lang="en-US" altLang="ko-KR" sz="1000" dirty="0" smtClean="0"/>
              <a:t>Tee</a:t>
            </a:r>
            <a:r>
              <a:rPr lang="ko-KR" altLang="en-US" sz="1000" dirty="0" smtClean="0"/>
              <a:t>부터 </a:t>
            </a:r>
            <a:r>
              <a:rPr lang="en-US" altLang="ko-KR" sz="1000" dirty="0" smtClean="0"/>
              <a:t>IP</a:t>
            </a:r>
            <a:r>
              <a:rPr lang="ko-KR" altLang="en-US" sz="1000" dirty="0" smtClean="0"/>
              <a:t>를 거쳐서 </a:t>
            </a:r>
            <a:r>
              <a:rPr lang="en-US" altLang="ko-KR" sz="1000" dirty="0" smtClean="0"/>
              <a:t>Hole</a:t>
            </a:r>
            <a:r>
              <a:rPr lang="ko-KR" altLang="en-US" sz="1000" dirty="0" smtClean="0"/>
              <a:t>까지 이동하는 연출입니다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3843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센서 정보 </a:t>
            </a:r>
            <a:r>
              <a:rPr lang="en-US" altLang="ko-KR" dirty="0" smtClean="0"/>
              <a:t>Tool </a:t>
            </a:r>
            <a:r>
              <a:rPr lang="ko-KR" altLang="en-US" dirty="0" smtClean="0"/>
              <a:t>제어</a:t>
            </a:r>
            <a:endParaRPr lang="en-US" dirty="0"/>
          </a:p>
        </p:txBody>
      </p:sp>
      <p:pic>
        <p:nvPicPr>
          <p:cNvPr id="7" name="G2Mhh-jIRqE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512" y="1562733"/>
            <a:ext cx="3960000" cy="22275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07384" y="920721"/>
            <a:ext cx="2304256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클럽 센서 데이터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831920" y="920721"/>
            <a:ext cx="2304256" cy="331440"/>
          </a:xfrm>
          <a:prstGeom prst="rect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클럽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실사</a:t>
            </a:r>
            <a:endParaRPr lang="ko-KR" altLang="en-US" dirty="0"/>
          </a:p>
        </p:txBody>
      </p:sp>
      <p:pic>
        <p:nvPicPr>
          <p:cNvPr id="10" name="h1yWWFWr6Y0"/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5004048" y="1562732"/>
            <a:ext cx="3960000" cy="222750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3348" y="4100805"/>
            <a:ext cx="295232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샷을 했을 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센서로 부터 일부 데이터를 입력 받은 </a:t>
            </a:r>
            <a:r>
              <a:rPr lang="en-US" altLang="ko-KR" sz="1000" dirty="0" smtClean="0"/>
              <a:t>Tool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Window Message</a:t>
            </a:r>
            <a:r>
              <a:rPr lang="ko-KR" altLang="en-US" sz="1000" dirty="0" smtClean="0"/>
              <a:t>를 통해 이미지를 제어하는 모습입니다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5507884" y="4100805"/>
            <a:ext cx="2952328" cy="5114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샷을 할 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촬영된 클럽의 모습입니다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949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  <a:ln>
          <a:solidFill>
            <a:schemeClr val="bg2"/>
          </a:solidFill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284</Words>
  <Application>Microsoft Office PowerPoint</Application>
  <PresentationFormat>화면 슬라이드 쇼(16:9)</PresentationFormat>
  <Paragraphs>56</Paragraphs>
  <Slides>13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Calibri</vt:lpstr>
      <vt:lpstr>Wingdings</vt:lpstr>
      <vt:lpstr>Office Theme</vt:lpstr>
      <vt:lpstr>Custom Design</vt:lpstr>
      <vt:lpstr>PowerPoint 프레젠테이션</vt:lpstr>
      <vt:lpstr>목차</vt:lpstr>
      <vt:lpstr>프로젝트 소개</vt:lpstr>
      <vt:lpstr>카메라 연출</vt:lpstr>
      <vt:lpstr>PowerPoint 프레젠테이션</vt:lpstr>
      <vt:lpstr>PowerPoint 프레젠테이션</vt:lpstr>
      <vt:lpstr>카메라 연출</vt:lpstr>
      <vt:lpstr>카메라 연출</vt:lpstr>
      <vt:lpstr>센서 정보 Tool 제어</vt:lpstr>
      <vt:lpstr>트레이닝 메뉴, 옵션 제어, 타이머 제어</vt:lpstr>
      <vt:lpstr>통계</vt:lpstr>
      <vt:lpstr>레슨 (WebView)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Kim</cp:lastModifiedBy>
  <cp:revision>339</cp:revision>
  <dcterms:created xsi:type="dcterms:W3CDTF">2014-04-01T16:27:38Z</dcterms:created>
  <dcterms:modified xsi:type="dcterms:W3CDTF">2022-06-23T08:19:24Z</dcterms:modified>
</cp:coreProperties>
</file>